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510" autoAdjust="0"/>
    <p:restoredTop sz="94660"/>
  </p:normalViewPr>
  <p:slideViewPr>
    <p:cSldViewPr snapToGrid="0">
      <p:cViewPr varScale="1">
        <p:scale>
          <a:sx n="78" d="100"/>
          <a:sy n="78" d="100"/>
        </p:scale>
        <p:origin x="101" y="2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8D191-6D0F-0034-AA84-58FF16BD35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9885E2-5B8D-DB44-21EA-BBC69BC679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9EFF6-0335-C18C-79EF-8A091FBDE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F3BD8-DF61-4F37-B269-479EC3824BC2}" type="datetimeFigureOut">
              <a:rPr lang="en-IN" smtClean="0"/>
              <a:t>05-08-2023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B401D2-9244-CC2D-FE13-D59125148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19C77-3FF5-BBBD-95F5-52335A66C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9D3E1-0279-4C07-8233-DFDBAAB331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3976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8558A-BBD2-F67B-0E3B-8846160BE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D3AA2F-D446-F4C1-7AFE-DF017A8CCE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1D0FD-C220-7500-EDD0-85A3A9953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F3BD8-DF61-4F37-B269-479EC3824BC2}" type="datetimeFigureOut">
              <a:rPr lang="en-IN" smtClean="0"/>
              <a:t>05-08-2023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A0E6D-D13B-0928-EC97-C6E8D1003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BD9881-3609-6AF1-C8EB-3B6C6E81C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9D3E1-0279-4C07-8233-DFDBAAB331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7919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391BD1-9103-0398-C445-A11B658DF7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CFFAB9-3C3A-C6C7-B448-53FEA41052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03CE8-F7DE-5167-B0F1-5F479C04F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F3BD8-DF61-4F37-B269-479EC3824BC2}" type="datetimeFigureOut">
              <a:rPr lang="en-IN" smtClean="0"/>
              <a:t>05-08-2023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DCA7A1-4DB2-5AAA-3E5A-1FEF35BC7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411CC-B6D7-9199-134F-82286C54F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9D3E1-0279-4C07-8233-DFDBAAB331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6EC32-01E9-D589-06FE-5E693A855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32CE1-5812-F251-DEA4-900583D915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F21467-AA5D-C2B7-F146-3082BCE51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F3BD8-DF61-4F37-B269-479EC3824BC2}" type="datetimeFigureOut">
              <a:rPr lang="en-IN" smtClean="0"/>
              <a:t>05-08-2023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B71AE4-C2A0-1C6F-97EC-4BE448B33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F48975-50B5-FD2F-59DC-2B0CF22F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9D3E1-0279-4C07-8233-DFDBAAB331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303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3519E-BAC3-DCED-A7DB-E98754548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A56B0-FC25-236D-3977-9C5ECCAEBF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0648B1-7A88-FF36-0711-527D31F9F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F3BD8-DF61-4F37-B269-479EC3824BC2}" type="datetimeFigureOut">
              <a:rPr lang="en-IN" smtClean="0"/>
              <a:t>05-08-2023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6391F6-6874-44FA-69FD-58D27B464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217EBF-1FC4-FC44-E02F-AADF2985C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9D3E1-0279-4C07-8233-DFDBAAB331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7288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A3B0A-3BEB-558E-0869-1F774BB29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BADE3-C86F-5884-3BA7-52540A7F8E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BAD4B6-489F-78E7-8D5B-F9A1AE2C5C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C341DC-2ABF-C929-B56C-CBB5803B6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F3BD8-DF61-4F37-B269-479EC3824BC2}" type="datetimeFigureOut">
              <a:rPr lang="en-IN" smtClean="0"/>
              <a:t>05-08-2023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2F37C9-5D0C-D8EE-B91E-3E5FB0403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9F4B67-ACF3-7473-1639-64BF2ADE0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9D3E1-0279-4C07-8233-DFDBAAB331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1078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D8DF3-9A3E-B0C1-C9F8-CCD5AB8D8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4246C4-E451-3D3C-8C1D-53CE63010F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DE1F4B-FA21-E774-FE90-F06531FB09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48F4B3-F6E7-2863-1198-178F4BA049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ECD5FF-3D24-59B7-24ED-34A56CC906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3B50B0-5511-5758-34DB-FD3FB9AD0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F3BD8-DF61-4F37-B269-479EC3824BC2}" type="datetimeFigureOut">
              <a:rPr lang="en-IN" smtClean="0"/>
              <a:t>05-08-2023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10FDB5-2350-6D24-9A32-55A6AACB4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534341-A3B0-6643-9E5C-EF4E4E59B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9D3E1-0279-4C07-8233-DFDBAAB331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4504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45A70-D977-9F49-DEF4-26025941E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B9B8A6-E30B-756C-BC40-8C9838A6D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F3BD8-DF61-4F37-B269-479EC3824BC2}" type="datetimeFigureOut">
              <a:rPr lang="en-IN" smtClean="0"/>
              <a:t>05-08-2023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79A5EE-BA77-9A2F-37ED-960400279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531D0F-9D06-2726-91E0-5DD1973AD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9D3E1-0279-4C07-8233-DFDBAAB331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4866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9E4102-F522-6B19-3C15-015073BDE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F3BD8-DF61-4F37-B269-479EC3824BC2}" type="datetimeFigureOut">
              <a:rPr lang="en-IN" smtClean="0"/>
              <a:t>05-08-2023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3A1DB9-3EB3-6703-4F1A-00167E3C3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C1BB4F-C544-35B0-B402-CC223B3C8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9D3E1-0279-4C07-8233-DFDBAAB331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2736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562F4-BF9F-D107-01D5-E10AC7769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F7AAC-9685-F202-080B-32BAACD255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2D51F2-9130-9734-A06F-9D46C3C666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EC73C-E839-CF2E-FA15-8599E78CE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F3BD8-DF61-4F37-B269-479EC3824BC2}" type="datetimeFigureOut">
              <a:rPr lang="en-IN" smtClean="0"/>
              <a:t>05-08-2023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3397E1-2E29-BAD3-223D-99BCB7D2D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BA26A1-C03B-09DD-01FA-85DA05332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9D3E1-0279-4C07-8233-DFDBAAB331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7504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AB7AE-1518-DDE8-E7EC-92C0A91E4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FB7180-747D-D53B-FFF4-A10C7250B4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70159B-6ED1-29BA-D27A-7CED7EF709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5C720A-ECC9-8A71-F386-728123878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F3BD8-DF61-4F37-B269-479EC3824BC2}" type="datetimeFigureOut">
              <a:rPr lang="en-IN" smtClean="0"/>
              <a:t>05-08-2023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F5EB57-9CEB-4A42-0923-C0539D3CE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2CCEA5-1B75-FBFC-0F35-DDE3BDDBA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9D3E1-0279-4C07-8233-DFDBAAB331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5698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5CE115-587F-C559-AD9A-66FC0AC6E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405A6C-6023-0AE2-9152-54014100C0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01322-DD1E-D32E-778D-7F236A0C59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F3BD8-DF61-4F37-B269-479EC3824BC2}" type="datetimeFigureOut">
              <a:rPr lang="en-IN" smtClean="0"/>
              <a:t>05-08-2023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CF92A-06B4-990E-C6D7-B235284001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9F151F-A81B-D9D2-9C41-063F627223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9D3E1-0279-4C07-8233-DFDBAAB331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9589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AA075-0486-15F0-2D2C-2C76FA9FB5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Data Visualization Views &amp; Reports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010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5C52229D-80E4-A6E1-CE01-4FD6543C1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60" t="27851" r="9491" b="13528"/>
          <a:stretch/>
        </p:blipFill>
        <p:spPr>
          <a:xfrm>
            <a:off x="1304925" y="952497"/>
            <a:ext cx="9086850" cy="49530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EF7594F-1280-390C-A3F7-8E115FB3292E}"/>
              </a:ext>
            </a:extLst>
          </p:cNvPr>
          <p:cNvSpPr txBox="1"/>
          <p:nvPr/>
        </p:nvSpPr>
        <p:spPr>
          <a:xfrm>
            <a:off x="1181100" y="577331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u="none" strike="noStrike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Count of Baggage with Different Tracking Status</a:t>
            </a:r>
            <a:endParaRPr lang="en-IN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9327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DBB60-2AB3-DD42-3F66-A249651AD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35337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Visualization - </a:t>
            </a: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  <a:cs typeface="+mj-lt"/>
              </a:rPr>
              <a:t>Number of Available Seats for Each Flight</a:t>
            </a:r>
            <a:endParaRPr lang="en-IN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3" name="Picture 7" descr="A graph of blue vertical bars&#10;&#10;Description automatically generated">
            <a:extLst>
              <a:ext uri="{FF2B5EF4-FFF2-40B4-BE49-F238E27FC236}">
                <a16:creationId xmlns:a16="http://schemas.microsoft.com/office/drawing/2014/main" id="{DD84D696-E5F4-1324-FAAB-9FEE72BF1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525" y="800462"/>
            <a:ext cx="8562974" cy="598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260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1142D-3717-613A-DA82-96946FB7F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6425"/>
          </a:xfrm>
        </p:spPr>
        <p:txBody>
          <a:bodyPr>
            <a:normAutofit/>
          </a:bodyPr>
          <a:lstStyle/>
          <a:p>
            <a:r>
              <a:rPr lang="en-US" sz="2000" b="1" dirty="0"/>
              <a:t>Loyalty Program Analysis -Distribution of passengers among different loyalty programs.</a:t>
            </a:r>
            <a:endParaRPr lang="en-IN" sz="2000" dirty="0"/>
          </a:p>
        </p:txBody>
      </p:sp>
      <p:pic>
        <p:nvPicPr>
          <p:cNvPr id="3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11AD2A47-D329-E72E-5102-CD3C504A08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36" t="15454" r="63303" b="47727"/>
          <a:stretch/>
        </p:blipFill>
        <p:spPr>
          <a:xfrm>
            <a:off x="406058" y="1980722"/>
            <a:ext cx="2219245" cy="3711146"/>
          </a:xfrm>
          <a:prstGeom prst="rect">
            <a:avLst/>
          </a:prstGeom>
        </p:spPr>
      </p:pic>
      <p:pic>
        <p:nvPicPr>
          <p:cNvPr id="4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225CE41E-0114-F1D9-27EF-24793F96AA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7" t="3273" r="30762" b="1964"/>
          <a:stretch/>
        </p:blipFill>
        <p:spPr>
          <a:xfrm>
            <a:off x="3028950" y="1150393"/>
            <a:ext cx="7648575" cy="520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106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AAB4C-A073-F477-48AC-2E2109C04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292100"/>
          </a:xfrm>
        </p:spPr>
        <p:txBody>
          <a:bodyPr>
            <a:noAutofit/>
          </a:bodyPr>
          <a:lstStyle/>
          <a:p>
            <a:r>
              <a:rPr lang="en-US" sz="2000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Flight-wise Reservation Status </a:t>
            </a:r>
            <a:endParaRPr lang="en-IN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3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C8DAB93B-F5AE-939E-A897-8EF31D1428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612" t="18102" r="12671" b="20146"/>
          <a:stretch/>
        </p:blipFill>
        <p:spPr>
          <a:xfrm>
            <a:off x="838200" y="774700"/>
            <a:ext cx="8624546" cy="5798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225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357C196-BC5B-B535-0B57-6D41DFDA7C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09" t="23729" r="16279" b="18636"/>
          <a:stretch/>
        </p:blipFill>
        <p:spPr>
          <a:xfrm>
            <a:off x="781050" y="650607"/>
            <a:ext cx="10927914" cy="58199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ABB89D5-C2C6-4A76-1315-BF4D6F5F98A5}"/>
              </a:ext>
            </a:extLst>
          </p:cNvPr>
          <p:cNvSpPr txBox="1"/>
          <p:nvPr/>
        </p:nvSpPr>
        <p:spPr>
          <a:xfrm>
            <a:off x="781050" y="202799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  <a:cs typeface="+mj-lt"/>
              </a:rPr>
              <a:t>Airport Distribution by Time Zone</a:t>
            </a:r>
            <a:endParaRPr lang="en-IN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5354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58082-0529-4525-4DF6-C0E700C99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1 – List of Student Passengers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015D05-1D7F-BDA7-F1BB-D4D2C64DE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89628"/>
            <a:ext cx="5749413" cy="3577108"/>
          </a:xfrm>
          <a:prstGeom prst="rect">
            <a:avLst/>
          </a:prstGeom>
        </p:spPr>
      </p:pic>
      <p:pic>
        <p:nvPicPr>
          <p:cNvPr id="5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3710EFEC-44A8-05F5-E08C-F5A0930B9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2246" y="1889628"/>
            <a:ext cx="5211096" cy="3150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855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6D1B3-523E-40DA-BFE1-76CD84B66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6991"/>
            <a:ext cx="10515600" cy="1325563"/>
          </a:xfrm>
        </p:spPr>
        <p:txBody>
          <a:bodyPr/>
          <a:lstStyle/>
          <a:p>
            <a:r>
              <a:rPr lang="en-US" dirty="0"/>
              <a:t>VIEW 2 – Passenger Baggage Tracking</a:t>
            </a:r>
          </a:p>
        </p:txBody>
      </p:sp>
      <p:pic>
        <p:nvPicPr>
          <p:cNvPr id="3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B3F25015-14D1-F2EE-F054-3084CE84B0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52271"/>
            <a:ext cx="8331199" cy="5596611"/>
          </a:xfrm>
          <a:prstGeom prst="rect">
            <a:avLst/>
          </a:prstGeom>
        </p:spPr>
      </p:pic>
      <p:pic>
        <p:nvPicPr>
          <p:cNvPr id="4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6C9D02FE-1788-838F-32C7-C09D39F98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1463" y="1672891"/>
            <a:ext cx="6284259" cy="3050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806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739C2-114F-E1F8-90A7-BD5BDAAAF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3 – Flight Details</a:t>
            </a:r>
          </a:p>
        </p:txBody>
      </p:sp>
      <p:pic>
        <p:nvPicPr>
          <p:cNvPr id="3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DC024E47-448E-1B3A-76AF-1F337AE15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279" y="1710187"/>
            <a:ext cx="6927174" cy="2398148"/>
          </a:xfrm>
          <a:prstGeom prst="rect">
            <a:avLst/>
          </a:prstGeom>
        </p:spPr>
      </p:pic>
      <p:pic>
        <p:nvPicPr>
          <p:cNvPr id="4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3D0073E8-09CD-7107-6F46-1D9D83469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5632" y="4630994"/>
            <a:ext cx="7224252" cy="2005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1306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59</Words>
  <Application>Microsoft Office PowerPoint</Application>
  <PresentationFormat>Widescreen</PresentationFormat>
  <Paragraphs>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Cambria</vt:lpstr>
      <vt:lpstr>Office Theme</vt:lpstr>
      <vt:lpstr>Data Visualization Views &amp; Reports</vt:lpstr>
      <vt:lpstr>PowerPoint Presentation</vt:lpstr>
      <vt:lpstr>Visualization - Number of Available Seats for Each Flight</vt:lpstr>
      <vt:lpstr>Loyalty Program Analysis -Distribution of passengers among different loyalty programs.</vt:lpstr>
      <vt:lpstr>Flight-wise Reservation Status </vt:lpstr>
      <vt:lpstr>PowerPoint Presentation</vt:lpstr>
      <vt:lpstr>VIEW 1 – List of Student Passengers</vt:lpstr>
      <vt:lpstr>VIEW 2 – Passenger Baggage Tracking</vt:lpstr>
      <vt:lpstr>VIEW 3 – Flight Details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 Reports</dc:title>
  <dc:creator>Gauri Nerkar</dc:creator>
  <cp:lastModifiedBy>Shivani Shah</cp:lastModifiedBy>
  <cp:revision>4</cp:revision>
  <dcterms:created xsi:type="dcterms:W3CDTF">2023-08-05T18:58:44Z</dcterms:created>
  <dcterms:modified xsi:type="dcterms:W3CDTF">2023-08-05T19:15:51Z</dcterms:modified>
</cp:coreProperties>
</file>

<file path=docProps/thumbnail.jpeg>
</file>